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7" r:id="rId4"/>
    <p:sldId id="278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3E99D4"/>
    <a:srgbClr val="FFD267"/>
    <a:srgbClr val="E6E6E6"/>
    <a:srgbClr val="FFC000"/>
    <a:srgbClr val="9563AA"/>
    <a:srgbClr val="13B794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2: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et comprendre </a:t>
            </a:r>
            <a:br>
              <a:rPr lang="fr-FR" sz="4800" b="1" dirty="0"/>
            </a:br>
            <a:r>
              <a:rPr lang="fr-FR" sz="4800" b="1" dirty="0"/>
              <a:t>les anaphores.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6734"/>
            <a:ext cx="2100195" cy="6011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5EFBC9-B637-C126-FDBF-72608807C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54559D0-0619-B1EF-4DA2-07563080461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12607C5-5B82-2F26-4761-CE114E808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11" y="148414"/>
            <a:ext cx="4409389" cy="656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51" y="1881833"/>
            <a:ext cx="10706987" cy="51037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000" b="0" i="0" u="none" strike="noStrike" baseline="0" dirty="0">
                <a:latin typeface="AGaramondPro-Regular"/>
              </a:rPr>
              <a:t>Quelques instants après, Fix disait à Passepartout :</a:t>
            </a:r>
          </a:p>
          <a:p>
            <a:pPr marL="0" indent="0" algn="l">
              <a:buNone/>
            </a:pPr>
            <a:r>
              <a:rPr lang="fr-FR" sz="4000" b="0" i="0" u="none" strike="noStrike" baseline="0" dirty="0">
                <a:latin typeface="AGaramondPro-Regular"/>
              </a:rPr>
              <a:t>« </a:t>
            </a:r>
            <a:r>
              <a:rPr lang="fr-FR" sz="4000" b="1" i="0" u="none" strike="noStrike" baseline="0" dirty="0">
                <a:latin typeface="AGaramondPro-Bold"/>
              </a:rPr>
              <a:t>Vous </a:t>
            </a:r>
            <a:r>
              <a:rPr lang="fr-FR" sz="4000" b="0" i="0" u="none" strike="noStrike" baseline="0" dirty="0">
                <a:latin typeface="AGaramondPro-Regular"/>
              </a:rPr>
              <a:t>avez donc quitté Londres précipitamment ?</a:t>
            </a:r>
          </a:p>
          <a:p>
            <a:pPr marL="0" indent="0" algn="l">
              <a:buNone/>
            </a:pPr>
            <a:r>
              <a:rPr lang="fr-FR" sz="4000" b="0" i="0" u="none" strike="noStrike" baseline="0" dirty="0">
                <a:latin typeface="AGaramondPro-Regular"/>
              </a:rPr>
              <a:t>– </a:t>
            </a:r>
            <a:r>
              <a:rPr lang="fr-FR" sz="4000" b="1" i="0" u="none" strike="noStrike" baseline="0" dirty="0">
                <a:latin typeface="AGaramondPro-Bold"/>
              </a:rPr>
              <a:t>Je </a:t>
            </a:r>
            <a:r>
              <a:rPr lang="fr-FR" sz="4000" b="0" i="0" u="none" strike="noStrike" baseline="0" dirty="0">
                <a:latin typeface="AGaramondPro-Regular"/>
              </a:rPr>
              <a:t>le crois bien ! Mercredi dernier, à huit heures du soir, contre toutes ses habitudes, Mr. Fogg revint de son cercle, et trois quarts d’heure après </a:t>
            </a:r>
            <a:r>
              <a:rPr lang="fr-FR" sz="4000" b="1" i="0" u="none" strike="noStrike" baseline="0" dirty="0">
                <a:latin typeface="AGaramondPro-Bold"/>
              </a:rPr>
              <a:t>nous </a:t>
            </a:r>
            <a:r>
              <a:rPr lang="fr-FR" sz="4000" b="0" i="0" u="none" strike="noStrike" baseline="0" dirty="0">
                <a:latin typeface="AGaramondPro-Regular"/>
              </a:rPr>
              <a:t>étions partis. »</a:t>
            </a:r>
            <a:endParaRPr lang="fr-FR" sz="199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6270B-8524-133C-EFFF-7A13C7513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20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51" y="1881833"/>
            <a:ext cx="10706987" cy="51037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000" b="0" i="0" u="none" strike="noStrike" baseline="0" dirty="0">
                <a:latin typeface="MyriadPro-SemiboldSemiCn"/>
              </a:rPr>
              <a:t>– </a:t>
            </a:r>
            <a:r>
              <a:rPr lang="fr-FR" sz="4000" b="0" i="0" u="none" strike="noStrike" baseline="0" dirty="0">
                <a:latin typeface="AGaramondPro-Regular"/>
              </a:rPr>
              <a:t>Mais où va-t-il donc votre maître ?</a:t>
            </a:r>
          </a:p>
          <a:p>
            <a:pPr marL="0" indent="0" algn="l">
              <a:buNone/>
            </a:pPr>
            <a:r>
              <a:rPr lang="fr-FR" sz="4000" b="0" i="0" u="none" strike="noStrike" baseline="0" dirty="0">
                <a:latin typeface="MyriadPro-SemiboldSemiCn"/>
              </a:rPr>
              <a:t>– </a:t>
            </a:r>
            <a:r>
              <a:rPr lang="fr-FR" sz="4000" b="0" i="0" u="none" strike="noStrike" baseline="0" dirty="0">
                <a:latin typeface="AGaramondPro-Regular"/>
              </a:rPr>
              <a:t>Toujours devant lui</a:t>
            </a:r>
            <a:r>
              <a:rPr lang="fr-FR" sz="4000" b="0" i="0" u="none" strike="noStrike" baseline="0" dirty="0">
                <a:latin typeface="MyriadPro-SemiboldSemiCn"/>
              </a:rPr>
              <a:t>. </a:t>
            </a:r>
            <a:r>
              <a:rPr lang="fr-FR" sz="4000" b="0" i="0" u="none" strike="noStrike" baseline="0" dirty="0">
                <a:latin typeface="AGaramondPro-Regular"/>
              </a:rPr>
              <a:t>Il fait le tour du Monde !</a:t>
            </a:r>
          </a:p>
          <a:p>
            <a:pPr marL="0" indent="0" algn="l">
              <a:buNone/>
            </a:pPr>
            <a:r>
              <a:rPr lang="fr-FR" sz="4000" b="0" i="0" u="none" strike="noStrike" baseline="0" dirty="0">
                <a:latin typeface="AGaramondPro-Regular"/>
              </a:rPr>
              <a:t>– Le Tour du Monde ? s’écria Fix.</a:t>
            </a:r>
          </a:p>
          <a:p>
            <a:pPr marL="0" indent="0" algn="l">
              <a:buNone/>
            </a:pPr>
            <a:r>
              <a:rPr lang="fr-FR" sz="4000" b="0" i="0" u="none" strike="noStrike" baseline="0" dirty="0">
                <a:latin typeface="AGaramondPro-Regular"/>
              </a:rPr>
              <a:t>– Oui en quatre-vingts jours ! Un pari, dit-</a:t>
            </a:r>
            <a:r>
              <a:rPr lang="fr-FR" sz="4000" b="1" i="0" u="none" strike="noStrike" baseline="0" dirty="0">
                <a:latin typeface="AGaramondPro-Bold"/>
              </a:rPr>
              <a:t>il</a:t>
            </a:r>
            <a:r>
              <a:rPr lang="fr-FR" sz="4000" b="0" i="0" u="none" strike="noStrike" baseline="0" dirty="0">
                <a:latin typeface="AGaramondPro-Regular"/>
              </a:rPr>
              <a:t>, mais, entre </a:t>
            </a:r>
            <a:r>
              <a:rPr lang="fr-FR" sz="4000" b="1" i="0" u="none" strike="noStrike" baseline="0" dirty="0">
                <a:latin typeface="AGaramondPro-Bold"/>
              </a:rPr>
              <a:t>nous</a:t>
            </a:r>
            <a:r>
              <a:rPr lang="fr-FR" sz="4000" b="0" i="0" u="none" strike="noStrike" baseline="0" dirty="0">
                <a:latin typeface="AGaramondPro-Regular"/>
              </a:rPr>
              <a:t>, </a:t>
            </a:r>
            <a:r>
              <a:rPr lang="fr-FR" sz="4000" b="1" i="0" u="none" strike="noStrike" baseline="0" dirty="0">
                <a:latin typeface="AGaramondPro-Bold"/>
              </a:rPr>
              <a:t>je </a:t>
            </a:r>
            <a:r>
              <a:rPr lang="fr-FR" sz="4000" b="0" i="0" u="none" strike="noStrike" baseline="0" dirty="0">
                <a:latin typeface="AGaramondPro-Regular"/>
              </a:rPr>
              <a:t>n’en crois rien. Cela n’aurait pas le sens commun. Il y a autre chose. »</a:t>
            </a:r>
            <a:endParaRPr lang="fr-FR" sz="595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6270B-8524-133C-EFFF-7A13C7513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83BBA82-4CBA-C4CD-8097-195F9E9ED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146</Words>
  <Application>Microsoft Office PowerPoint</Application>
  <PresentationFormat>Grand écran</PresentationFormat>
  <Paragraphs>15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AGaramondPro-Bold</vt:lpstr>
      <vt:lpstr>AGaramondPro-Regular</vt:lpstr>
      <vt:lpstr>Arial</vt:lpstr>
      <vt:lpstr>Calibri</vt:lpstr>
      <vt:lpstr>Calibri Light</vt:lpstr>
      <vt:lpstr>MyriadPro-SemiboldSemiCn</vt:lpstr>
      <vt:lpstr>MyriadPro-SemiCn</vt:lpstr>
      <vt:lpstr>Thème Office</vt:lpstr>
      <vt:lpstr>Stratégie 2: Repérer et comprendre  les anaphores.</vt:lpstr>
      <vt:lpstr>Présentation PowerPoint</vt:lpstr>
      <vt:lpstr>Extrait 1</vt:lpstr>
      <vt:lpstr>Extrait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38</cp:revision>
  <dcterms:created xsi:type="dcterms:W3CDTF">2021-07-17T07:25:24Z</dcterms:created>
  <dcterms:modified xsi:type="dcterms:W3CDTF">2022-09-07T23:56:22Z</dcterms:modified>
</cp:coreProperties>
</file>